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8" r:id="rId5"/>
    <p:sldId id="260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94606" y="137372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我心恬靜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4000" b="1" dirty="0">
                <a:solidFill>
                  <a:schemeClr val="tx1"/>
                </a:solidFill>
                <a:latin typeface="Candara" panose="020E0502030303020204" pitchFamily="34" charset="0"/>
              </a:rPr>
              <a:t>Be Still, My Soul</a:t>
            </a:r>
            <a:endParaRPr lang="en-US" sz="40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57261" y="590107"/>
            <a:ext cx="9420631" cy="65159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我心恬靜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thiam-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雖然有大風浪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Sui-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jian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u  toa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hong-eng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still, my soul!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waves and winds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still know</a:t>
            </a: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03429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81" y="398721"/>
            <a:ext cx="10108019" cy="67073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聽主命令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beng-leng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一切都會平靜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peng-cheng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His voice who ruled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them while He dwelt below. </a:t>
            </a:r>
          </a:p>
        </p:txBody>
      </p:sp>
    </p:spTree>
    <p:extLst>
      <p:ext uri="{BB962C8B-B14F-4D97-AF65-F5344CB8AC3E}">
        <p14:creationId xmlns:p14="http://schemas.microsoft.com/office/powerpoint/2010/main" val="51762919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010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我心恬靜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thiam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日子快快過去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Jit-  chi kin- kin 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still my soul!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hour is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has’t-ning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on</a:t>
            </a:r>
          </a:p>
        </p:txBody>
      </p:sp>
    </p:spTree>
    <p:extLst>
      <p:ext uri="{BB962C8B-B14F-4D97-AF65-F5344CB8AC3E}">
        <p14:creationId xmlns:p14="http://schemas.microsoft.com/office/powerpoint/2010/main" val="15965938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518513"/>
            <a:ext cx="9317038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使命完成與主在天相見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Su-beng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-ki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憂傷失志到尾都要過去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Iu-siong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sit-chi kau-be long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ke-khi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we shall be forever with the Lord,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disappointment, grief, and fear are gone;</a:t>
            </a:r>
          </a:p>
        </p:txBody>
      </p:sp>
    </p:spTree>
    <p:extLst>
      <p:ext uri="{BB962C8B-B14F-4D97-AF65-F5344CB8AC3E}">
        <p14:creationId xmlns:p14="http://schemas.microsoft.com/office/powerpoint/2010/main" val="38911325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9485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無再傷悲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Bo-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-pi,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滿心快樂得意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Moa-sim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khoai-lok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Sorrow forgot, 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Love’s purest joys restored.</a:t>
            </a:r>
          </a:p>
        </p:txBody>
      </p:sp>
    </p:spTree>
    <p:extLst>
      <p:ext uri="{BB962C8B-B14F-4D97-AF65-F5344CB8AC3E}">
        <p14:creationId xmlns:p14="http://schemas.microsoft.com/office/powerpoint/2010/main" val="330178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6301" y="498667"/>
            <a:ext cx="9420631" cy="65159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我心恬靜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thiam-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無再啼哭分離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Bo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koh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thi-khau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-li,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still, my soul!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change and tears are past,</a:t>
            </a:r>
          </a:p>
        </p:txBody>
      </p:sp>
    </p:spTree>
    <p:extLst>
      <p:ext uri="{BB962C8B-B14F-4D97-AF65-F5344CB8AC3E}">
        <p14:creationId xmlns:p14="http://schemas.microsoft.com/office/powerpoint/2010/main" val="78803987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1990" y="398721"/>
            <a:ext cx="10108019" cy="67073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快樂歡喜</a:t>
            </a:r>
            <a:endParaRPr lang="en-PH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Khoai-lok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-hi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永遠與主居住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safe and blessed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shall meet at last.</a:t>
            </a:r>
          </a:p>
        </p:txBody>
      </p:sp>
    </p:spTree>
    <p:extLst>
      <p:ext uri="{BB962C8B-B14F-4D97-AF65-F5344CB8AC3E}">
        <p14:creationId xmlns:p14="http://schemas.microsoft.com/office/powerpoint/2010/main" val="2122478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1154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我心恬靜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thiam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安穩住主翼下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An- un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tiam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C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hu  sit- 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still my soul!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The Lord is on thy side;</a:t>
            </a:r>
          </a:p>
        </p:txBody>
      </p:sp>
    </p:spTree>
    <p:extLst>
      <p:ext uri="{BB962C8B-B14F-4D97-AF65-F5344CB8AC3E}">
        <p14:creationId xmlns:p14="http://schemas.microsoft.com/office/powerpoint/2010/main" val="1618896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5581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甘願背起悲傷痛苦十架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Kam-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thong-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sip-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照主所愛聽祂命令安排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Chiau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Chu so- ai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thia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I 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beng-leng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an-pai.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Bear patiently the cross of grief or pain;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Leave to thy God to order and provide;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057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世事變遷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pian-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主信實永存在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sin-sit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-chai.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In every change </a:t>
            </a: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faithful will remain.</a:t>
            </a: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3863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65821" y="574867"/>
            <a:ext cx="9420631" cy="651594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我心恬靜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thiam-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經過荊棘路程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Keng-ke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chhi-phe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  <a:endParaRPr lang="en-US" sz="28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still, my soul!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best, thy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heav’nly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Friend</a:t>
            </a:r>
          </a:p>
        </p:txBody>
      </p:sp>
    </p:spTree>
    <p:extLst>
      <p:ext uri="{BB962C8B-B14F-4D97-AF65-F5344CB8AC3E}">
        <p14:creationId xmlns:p14="http://schemas.microsoft.com/office/powerpoint/2010/main" val="39180034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6261" y="459681"/>
            <a:ext cx="10108019" cy="670733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有主引導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U  Chu 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我心會得安寧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goa  sim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tit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.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Thro’ thorny ways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Leads to a joyful end.</a:t>
            </a:r>
          </a:p>
        </p:txBody>
      </p:sp>
    </p:spTree>
    <p:extLst>
      <p:ext uri="{BB962C8B-B14F-4D97-AF65-F5344CB8AC3E}">
        <p14:creationId xmlns:p14="http://schemas.microsoft.com/office/powerpoint/2010/main" val="36050493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63941" y="388089"/>
            <a:ext cx="9420631" cy="608182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我心恬靜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sim thiam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上帝引導保證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Siong-te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in-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chhoa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po-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</a:p>
          <a:p>
            <a:pPr marL="0" indent="0" algn="ctr">
              <a:buNone/>
            </a:pPr>
            <a:r>
              <a:rPr lang="en-US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Be still my soul!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God doth undertake;</a:t>
            </a:r>
          </a:p>
        </p:txBody>
      </p:sp>
    </p:spTree>
    <p:extLst>
      <p:ext uri="{BB962C8B-B14F-4D97-AF65-F5344CB8AC3E}">
        <p14:creationId xmlns:p14="http://schemas.microsoft.com/office/powerpoint/2010/main" val="994071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3013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過去供應將來也會帶領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Ke-khi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kiong-eng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tai-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心存盼望堅固不可搖動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Sim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chun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ng-bang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kian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-ko m-thang io-tang,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guide the future as He has the past,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Thy hope, thy confidence let nothing shake;</a:t>
            </a:r>
          </a:p>
        </p:txBody>
      </p:sp>
    </p:spTree>
    <p:extLst>
      <p:ext uri="{BB962C8B-B14F-4D97-AF65-F5344CB8AC3E}">
        <p14:creationId xmlns:p14="http://schemas.microsoft.com/office/powerpoint/2010/main" val="2285349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一切奧秘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     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o-  pi,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時到就會看明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Si kau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khoa</a:t>
            </a:r>
            <a:r>
              <a:rPr lang="en-US" sz="3500" b="1" baseline="30000" dirty="0" err="1">
                <a:solidFill>
                  <a:schemeClr val="tx1"/>
                </a:solidFill>
                <a:latin typeface="Candara" panose="020E0502030303020204" pitchFamily="34" charset="0"/>
              </a:rPr>
              <a:t>n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-beng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All now mysterious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Shall be bright at last.</a:t>
            </a:r>
          </a:p>
        </p:txBody>
      </p:sp>
    </p:spTree>
    <p:extLst>
      <p:ext uri="{BB962C8B-B14F-4D97-AF65-F5344CB8AC3E}">
        <p14:creationId xmlns:p14="http://schemas.microsoft.com/office/powerpoint/2010/main" val="2730815055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893</TotalTime>
  <Words>588</Words>
  <Application>Microsoft Office PowerPoint</Application>
  <PresentationFormat>Widescreen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DFKai-SB</vt:lpstr>
      <vt:lpstr>Arial</vt:lpstr>
      <vt:lpstr>Candara</vt:lpstr>
      <vt:lpstr>Century Gothic</vt:lpstr>
      <vt:lpstr>Wingdings 3</vt:lpstr>
      <vt:lpstr>Wisp</vt:lpstr>
      <vt:lpstr>我心恬靜 Be Still, My Soul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107</cp:revision>
  <dcterms:created xsi:type="dcterms:W3CDTF">2020-01-10T06:25:13Z</dcterms:created>
  <dcterms:modified xsi:type="dcterms:W3CDTF">2021-02-24T04:23:46Z</dcterms:modified>
</cp:coreProperties>
</file>